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4" r:id="rId9"/>
    <p:sldId id="26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7" d="100"/>
          <a:sy n="67" d="100"/>
        </p:scale>
        <p:origin x="49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30C0A-5464-4FE4-84EB-FF9C94016DF4}" type="datetimeFigureOut">
              <a:rPr lang="en-US" dirty="0"/>
              <a:t>9/23/2016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9/23/2016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9/23/2016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9/23/2016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C6404-AD6E-4860-8E75-697CA40B95DA}" type="datetimeFigureOut">
              <a:rPr lang="en-US" dirty="0"/>
              <a:t>9/23/2016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9/23/2016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9/23/2016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9/23/2016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9/23/2016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9/23/2016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8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9/23/2016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1188720"/>
          </a:xfrm>
          <a:prstGeom prst="rect">
            <a:avLst/>
          </a:prstGeom>
          <a:solidFill>
            <a:schemeClr val="bg1"/>
          </a:solidFill>
          <a:ln w="317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9/23/2016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age result for les droits de l'enfant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21"/>
          <a:stretch/>
        </p:blipFill>
        <p:spPr bwMode="auto">
          <a:xfrm>
            <a:off x="3267074" y="298133"/>
            <a:ext cx="5602606" cy="6214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5263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:\16-17\FR31\Unit 1 - Childhood Customs\droits des enfants articles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79" r="50461" b="59693"/>
          <a:stretch/>
        </p:blipFill>
        <p:spPr bwMode="auto">
          <a:xfrm>
            <a:off x="4589407" y="244364"/>
            <a:ext cx="5915683" cy="357877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62609" y="1354786"/>
            <a:ext cx="26801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solidFill>
                  <a:srgbClr val="0070C0"/>
                </a:solidFill>
              </a:rPr>
              <a:t>Le droit</a:t>
            </a:r>
          </a:p>
        </p:txBody>
      </p:sp>
      <p:pic>
        <p:nvPicPr>
          <p:cNvPr id="5" name="Picture 4" descr="external image scales-of-justice-clip-art2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341" y="2278116"/>
            <a:ext cx="3253114" cy="273261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81903" y="4556234"/>
            <a:ext cx="61380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err="1">
                <a:solidFill>
                  <a:srgbClr val="0070C0"/>
                </a:solidFill>
              </a:rPr>
              <a:t>L’alimentation</a:t>
            </a:r>
            <a:endParaRPr lang="en-US" sz="4800" dirty="0">
              <a:solidFill>
                <a:srgbClr val="0070C0"/>
              </a:solidFill>
            </a:endParaRPr>
          </a:p>
        </p:txBody>
      </p:sp>
      <p:pic>
        <p:nvPicPr>
          <p:cNvPr id="7" name="Picture 6" descr="UnderCover Waitress: Restaurant Stories Picky Eater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5193" y="4067503"/>
            <a:ext cx="2537263" cy="2533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0671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:\16-17\FR31\Unit 1 - Childhood Customs\droits des enfants articles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93" t="18515" b="60257"/>
          <a:stretch/>
        </p:blipFill>
        <p:spPr bwMode="auto">
          <a:xfrm>
            <a:off x="504494" y="268013"/>
            <a:ext cx="5328747" cy="381525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504494" y="4587766"/>
            <a:ext cx="41778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rgbClr val="0070C0"/>
                </a:solidFill>
              </a:rPr>
              <a:t>La santé</a:t>
            </a:r>
          </a:p>
        </p:txBody>
      </p:sp>
      <p:pic>
        <p:nvPicPr>
          <p:cNvPr id="4" name="Picture 3" descr="ilovePhysicalEducation - 10th Grade Health Fitness Uni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6457" y="4228722"/>
            <a:ext cx="2260040" cy="249477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731876" y="1387366"/>
            <a:ext cx="454046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rgbClr val="0070C0"/>
                </a:solidFill>
              </a:rPr>
              <a:t>Les </a:t>
            </a:r>
            <a:r>
              <a:rPr lang="en-US" sz="4400" dirty="0" err="1">
                <a:solidFill>
                  <a:srgbClr val="0070C0"/>
                </a:solidFill>
              </a:rPr>
              <a:t>loisirs</a:t>
            </a:r>
            <a:endParaRPr lang="en-US" sz="4400" dirty="0">
              <a:solidFill>
                <a:srgbClr val="0070C0"/>
              </a:solidFill>
            </a:endParaRPr>
          </a:p>
        </p:txBody>
      </p:sp>
      <p:pic>
        <p:nvPicPr>
          <p:cNvPr id="7" name="Picture 6" descr="ඔබට ගැළපෙන වෘත්තිය ...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9809" y="2500084"/>
            <a:ext cx="3202536" cy="2488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845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:\16-17\FR31\Unit 1 - Childhood Customs\droits des enfants articles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663" r="49068"/>
          <a:stretch/>
        </p:blipFill>
        <p:spPr bwMode="auto">
          <a:xfrm>
            <a:off x="4485816" y="437098"/>
            <a:ext cx="5441730" cy="361030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2937510" y="4470312"/>
            <a:ext cx="34975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0070C0"/>
                </a:solidFill>
              </a:rPr>
              <a:t>Le travail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070905" y="5178198"/>
            <a:ext cx="28117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rgbClr val="0070C0"/>
                </a:solidFill>
              </a:rPr>
              <a:t>La guerre</a:t>
            </a:r>
          </a:p>
        </p:txBody>
      </p:sp>
      <p:pic>
        <p:nvPicPr>
          <p:cNvPr id="5" name="Picture 4" descr="Cuales son mis competencias profesionales?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4410" y="1774408"/>
            <a:ext cx="2580422" cy="2580422"/>
          </a:xfrm>
          <a:prstGeom prst="rect">
            <a:avLst/>
          </a:prstGeom>
        </p:spPr>
      </p:pic>
      <p:pic>
        <p:nvPicPr>
          <p:cNvPr id="6" name="Picture 5" descr="戦争 - GATAG｜フリーイラスト素材集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85231" y="3229770"/>
            <a:ext cx="1706597" cy="3188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882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unicef.be/wp-content/uploads/2014/05/Affiche-Droits-de-l-enfant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6" t="18365" r="61188" b="63592"/>
          <a:stretch/>
        </p:blipFill>
        <p:spPr bwMode="auto">
          <a:xfrm>
            <a:off x="836005" y="123620"/>
            <a:ext cx="5715000" cy="4208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602440" y="1314450"/>
            <a:ext cx="35890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70C0"/>
                </a:solidFill>
              </a:rPr>
              <a:t>Protégé(e)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173440" y="5213170"/>
            <a:ext cx="3291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70C0"/>
                </a:solidFill>
              </a:rPr>
              <a:t>La </a:t>
            </a:r>
            <a:r>
              <a:rPr lang="en-US" sz="3600" dirty="0" err="1">
                <a:solidFill>
                  <a:srgbClr val="0070C0"/>
                </a:solidFill>
              </a:rPr>
              <a:t>maltraitance</a:t>
            </a:r>
            <a:endParaRPr lang="en-US" sz="3600" dirty="0">
              <a:solidFill>
                <a:srgbClr val="0070C0"/>
              </a:solidFill>
            </a:endParaRPr>
          </a:p>
        </p:txBody>
      </p:sp>
      <p:pic>
        <p:nvPicPr>
          <p:cNvPr id="4" name="Picture 3" descr="Proteger Nuestro Patrimonio – Actitudes Que Nos Llevan al Éxito ...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23537" y="217170"/>
            <a:ext cx="2535845" cy="3097530"/>
          </a:xfrm>
          <a:prstGeom prst="rect">
            <a:avLst/>
          </a:prstGeom>
        </p:spPr>
      </p:pic>
      <p:pic>
        <p:nvPicPr>
          <p:cNvPr id="5" name="Picture 4" descr="Título en construcción, sorry): PICTOGRAMAS, AGENDAS VISUALES ...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415" y="4331771"/>
            <a:ext cx="2434300" cy="24069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210963" y="4423955"/>
            <a:ext cx="25260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70C0"/>
                </a:solidFill>
              </a:rPr>
              <a:t>La violence</a:t>
            </a:r>
          </a:p>
        </p:txBody>
      </p:sp>
      <p:pic>
        <p:nvPicPr>
          <p:cNvPr id="7" name="Picture 6" descr="Datei:PEGI Violence hell.svg – Wikipedia"/>
          <p:cNvPicPr>
            <a:picLocks noChangeAspect="1"/>
          </p:cNvPicPr>
          <p:nvPr/>
        </p:nvPicPr>
        <p:blipFill rotWithShape="1">
          <a:blip r:embed="rId5"/>
          <a:srcRect b="14024"/>
          <a:stretch/>
        </p:blipFill>
        <p:spPr>
          <a:xfrm>
            <a:off x="8534110" y="3634740"/>
            <a:ext cx="3124200" cy="268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2806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www.bloghoptoys.fr/wordpress/wp-content/uploads/2014/11/affiche-enfants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65" t="13333" r="34026" b="31667"/>
          <a:stretch/>
        </p:blipFill>
        <p:spPr bwMode="auto">
          <a:xfrm>
            <a:off x="2091690" y="125730"/>
            <a:ext cx="2743199" cy="6607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526530" y="2977562"/>
            <a:ext cx="35547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>
                <a:solidFill>
                  <a:srgbClr val="0070C0"/>
                </a:solidFill>
              </a:rPr>
              <a:t>L’égalité</a:t>
            </a:r>
            <a:r>
              <a:rPr lang="en-US" sz="3600" dirty="0">
                <a:solidFill>
                  <a:srgbClr val="0070C0"/>
                </a:solidFill>
              </a:rPr>
              <a:t> (f)</a:t>
            </a:r>
          </a:p>
        </p:txBody>
      </p:sp>
      <p:pic>
        <p:nvPicPr>
          <p:cNvPr id="5" name="Picture 4" descr="Equality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4774" y="4060507"/>
            <a:ext cx="3168015" cy="2123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310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bloghoptoys.fr/wordpress/wp-content/uploads/2014/11/affiche-enfants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7" t="13167" r="64919" b="59166"/>
          <a:stretch/>
        </p:blipFill>
        <p:spPr bwMode="auto">
          <a:xfrm>
            <a:off x="457199" y="102869"/>
            <a:ext cx="2971801" cy="3627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bloghoptoys.fr/wordpress/wp-content/uploads/2014/11/affiche-enfants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503" t="67000" r="2660" b="4667"/>
          <a:stretch/>
        </p:blipFill>
        <p:spPr bwMode="auto">
          <a:xfrm>
            <a:off x="8366760" y="2548889"/>
            <a:ext cx="3257549" cy="4102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886200" y="1952798"/>
            <a:ext cx="29489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>
                <a:solidFill>
                  <a:srgbClr val="0070C0"/>
                </a:solidFill>
              </a:rPr>
              <a:t>L’amour</a:t>
            </a:r>
            <a:endParaRPr lang="en-US" sz="4000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03470" y="5862313"/>
            <a:ext cx="32689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0070C0"/>
                </a:solidFill>
              </a:rPr>
              <a:t>La protection</a:t>
            </a:r>
          </a:p>
        </p:txBody>
      </p:sp>
      <p:pic>
        <p:nvPicPr>
          <p:cNvPr id="4" name="Picture 3" descr="love heart - vector Clip Art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9750" y="490139"/>
            <a:ext cx="1730670" cy="1661443"/>
          </a:xfrm>
          <a:prstGeom prst="rect">
            <a:avLst/>
          </a:prstGeom>
        </p:spPr>
      </p:pic>
      <p:pic>
        <p:nvPicPr>
          <p:cNvPr id="5" name="Picture 4" descr="Un membre de famille dont la présence en France constitue une menace ...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9455" y="2958126"/>
            <a:ext cx="3763005" cy="2805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442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11592" y="2347644"/>
            <a:ext cx="18545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>
                <a:solidFill>
                  <a:srgbClr val="0070C0"/>
                </a:solidFill>
              </a:rPr>
              <a:t>L’aide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70070" y="5433933"/>
            <a:ext cx="42748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70C0"/>
                </a:solidFill>
              </a:rPr>
              <a:t>La </a:t>
            </a:r>
            <a:r>
              <a:rPr lang="en-US" sz="3600" dirty="0" err="1">
                <a:solidFill>
                  <a:srgbClr val="0070C0"/>
                </a:solidFill>
              </a:rPr>
              <a:t>responsabilité</a:t>
            </a:r>
            <a:endParaRPr lang="en-US" sz="3600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094470" y="2670810"/>
            <a:ext cx="25412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70C0"/>
                </a:solidFill>
              </a:rPr>
              <a:t>Le devoir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 </a:t>
            </a:r>
            <a:r>
              <a:rPr lang="en-US" dirty="0" err="1"/>
              <a:t>autres</a:t>
            </a:r>
            <a:r>
              <a:rPr lang="en-US" dirty="0"/>
              <a:t> mots </a:t>
            </a:r>
            <a:r>
              <a:rPr lang="en-US" dirty="0" err="1"/>
              <a:t>utiles</a:t>
            </a:r>
            <a:r>
              <a:rPr lang="en-US" dirty="0"/>
              <a:t> pour </a:t>
            </a:r>
            <a:r>
              <a:rPr lang="en-US" dirty="0" err="1"/>
              <a:t>parler</a:t>
            </a:r>
            <a:r>
              <a:rPr lang="en-US" dirty="0"/>
              <a:t> des droits de </a:t>
            </a:r>
            <a:r>
              <a:rPr lang="en-US" dirty="0" err="1"/>
              <a:t>l’enfance</a:t>
            </a:r>
            <a:endParaRPr lang="en-US" dirty="0"/>
          </a:p>
        </p:txBody>
      </p:sp>
      <p:pic>
        <p:nvPicPr>
          <p:cNvPr id="9" name="Picture 8" descr="Career Success – Do You Know How to Secure a Sponsor? — The People ..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7272" y="3121454"/>
            <a:ext cx="1799933" cy="3388995"/>
          </a:xfrm>
          <a:prstGeom prst="rect">
            <a:avLst/>
          </a:prstGeom>
        </p:spPr>
      </p:pic>
      <p:pic>
        <p:nvPicPr>
          <p:cNvPr id="10" name="Picture 9" descr="Let Go, But Don’t Abandon – From the Daily Office – April 23 ...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3242" y="2670809"/>
            <a:ext cx="3425191" cy="2568893"/>
          </a:xfrm>
          <a:prstGeom prst="rect">
            <a:avLst/>
          </a:prstGeom>
        </p:spPr>
      </p:pic>
      <p:pic>
        <p:nvPicPr>
          <p:cNvPr id="11" name="Picture 10" descr="http://www.rightsmatter.org/cases/index.html#gideon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3923" y="3511372"/>
            <a:ext cx="3201162" cy="2111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198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5790" y="971550"/>
            <a:ext cx="32232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0070C0"/>
                </a:solidFill>
              </a:rPr>
              <a:t>Le </a:t>
            </a:r>
            <a:r>
              <a:rPr lang="en-US" sz="3200" dirty="0" err="1">
                <a:solidFill>
                  <a:srgbClr val="0070C0"/>
                </a:solidFill>
              </a:rPr>
              <a:t>logement</a:t>
            </a:r>
            <a:endParaRPr lang="en-US" sz="3200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01540" y="5250180"/>
            <a:ext cx="32232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err="1">
                <a:solidFill>
                  <a:srgbClr val="0070C0"/>
                </a:solidFill>
              </a:rPr>
              <a:t>L’eau</a:t>
            </a:r>
            <a:r>
              <a:rPr lang="en-US" sz="3200" dirty="0">
                <a:solidFill>
                  <a:srgbClr val="0070C0"/>
                </a:solidFill>
              </a:rPr>
              <a:t> potable (f)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51520" y="831562"/>
            <a:ext cx="32232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0070C0"/>
                </a:solidFill>
              </a:rPr>
              <a:t>La </a:t>
            </a:r>
            <a:r>
              <a:rPr lang="en-US" sz="3200" dirty="0" err="1">
                <a:solidFill>
                  <a:srgbClr val="0070C0"/>
                </a:solidFill>
              </a:rPr>
              <a:t>sécurité</a:t>
            </a:r>
            <a:endParaRPr lang="en-US" sz="3200" dirty="0">
              <a:solidFill>
                <a:srgbClr val="0070C0"/>
              </a:solidFill>
            </a:endParaRPr>
          </a:p>
        </p:txBody>
      </p:sp>
      <p:pic>
        <p:nvPicPr>
          <p:cNvPr id="6" name="Picture 5" descr="Village house by rdevries - A tarraced village house.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9617" y="1878330"/>
            <a:ext cx="2839424" cy="2832325"/>
          </a:xfrm>
          <a:prstGeom prst="rect">
            <a:avLst/>
          </a:prstGeom>
        </p:spPr>
      </p:pic>
      <p:pic>
        <p:nvPicPr>
          <p:cNvPr id="7" name="Picture 6" descr="drink drank drunk beber drink i drink water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5167" y="2589847"/>
            <a:ext cx="2436006" cy="2313623"/>
          </a:xfrm>
          <a:prstGeom prst="rect">
            <a:avLst/>
          </a:prstGeom>
        </p:spPr>
      </p:pic>
      <p:pic>
        <p:nvPicPr>
          <p:cNvPr id="8" name="Picture 7" descr="フリーイラスト素材] クリップアート, 警告 / 注意 ...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89710" y="1668780"/>
            <a:ext cx="3179111" cy="280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772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71C241A9-A460-4AD1-916F-25308628A5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TM10001115[[fn=Parcel]]</Template>
  <TotalTime>178</TotalTime>
  <Words>48</Words>
  <Application>Microsoft Office PowerPoint</Application>
  <PresentationFormat>Widescreen</PresentationFormat>
  <Paragraphs>19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Gill Sans MT</vt:lpstr>
      <vt:lpstr>Parcel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Les autres mots utiles pour parler des droits de l’enfance</vt:lpstr>
      <vt:lpstr>PowerPoint Presentation</vt:lpstr>
    </vt:vector>
  </TitlesOfParts>
  <Company>Fairfield Public Schools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droits de l’enfant</dc:title>
  <dc:creator>Windows User</dc:creator>
  <cp:lastModifiedBy>Ashley Fredrick</cp:lastModifiedBy>
  <cp:revision>14</cp:revision>
  <dcterms:created xsi:type="dcterms:W3CDTF">2016-09-21T12:29:29Z</dcterms:created>
  <dcterms:modified xsi:type="dcterms:W3CDTF">2016-09-24T00:50:37Z</dcterms:modified>
</cp:coreProperties>
</file>